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039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22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12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1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68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070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939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280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53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587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27771-7DCC-3840-9FD1-9D267DF7A9E0}" type="datetimeFigureOut">
              <a:rPr lang="en-US" smtClean="0"/>
              <a:t>26/08/15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FC3E6-3187-6B45-92C2-B78F478A94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6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9826"/>
            <a:ext cx="7772400" cy="507267"/>
          </a:xfrm>
        </p:spPr>
        <p:txBody>
          <a:bodyPr>
            <a:noAutofit/>
          </a:bodyPr>
          <a:lstStyle/>
          <a:p>
            <a:pPr algn="l"/>
            <a:r>
              <a:rPr lang="en-US" sz="2400" b="1" dirty="0" smtClean="0">
                <a:latin typeface="Helvetica"/>
                <a:cs typeface="Helvetica"/>
              </a:rPr>
              <a:t>MY ENERGY DASHBOARD</a:t>
            </a:r>
            <a:br>
              <a:rPr lang="en-US" sz="2400" b="1" dirty="0" smtClean="0">
                <a:latin typeface="Helvetica"/>
                <a:cs typeface="Helvetica"/>
              </a:rPr>
            </a:br>
            <a:r>
              <a:rPr lang="en-US" sz="2400" b="1" dirty="0" smtClean="0">
                <a:latin typeface="Helvetica"/>
                <a:cs typeface="Helvetica"/>
              </a:rPr>
              <a:t>LCC Energy Innovation Lab</a:t>
            </a:r>
            <a:br>
              <a:rPr lang="en-US" sz="2400" b="1" dirty="0" smtClean="0">
                <a:latin typeface="Helvetica"/>
                <a:cs typeface="Helvetica"/>
              </a:rPr>
            </a:br>
            <a:r>
              <a:rPr lang="en-US" sz="2000" dirty="0" smtClean="0">
                <a:latin typeface="Helvetica"/>
                <a:cs typeface="Helvetica"/>
              </a:rPr>
              <a:t>Interactive Dashboard, Live (Half-Hourly) Feed and</a:t>
            </a:r>
            <a:br>
              <a:rPr lang="en-US" sz="2000" dirty="0" smtClean="0">
                <a:latin typeface="Helvetica"/>
                <a:cs typeface="Helvetica"/>
              </a:rPr>
            </a:br>
            <a:r>
              <a:rPr lang="en-US" sz="2000" dirty="0" smtClean="0">
                <a:latin typeface="Helvetica"/>
                <a:cs typeface="Helvetica"/>
              </a:rPr>
              <a:t>Real-Time Mobile Updates to encourage employees and </a:t>
            </a:r>
            <a:r>
              <a:rPr lang="en-US" sz="2000" dirty="0" err="1" smtClean="0">
                <a:latin typeface="Helvetica"/>
                <a:cs typeface="Helvetica"/>
              </a:rPr>
              <a:t>organisations</a:t>
            </a:r>
            <a:r>
              <a:rPr lang="en-US" sz="2000" dirty="0" smtClean="0">
                <a:latin typeface="Helvetica"/>
                <a:cs typeface="Helvetica"/>
              </a:rPr>
              <a:t> to change their </a:t>
            </a:r>
            <a:r>
              <a:rPr lang="en-US" sz="2000" dirty="0" err="1" smtClean="0">
                <a:latin typeface="Helvetica"/>
                <a:cs typeface="Helvetica"/>
              </a:rPr>
              <a:t>behaviour</a:t>
            </a:r>
            <a:r>
              <a:rPr lang="en-US" sz="2000" dirty="0" smtClean="0">
                <a:latin typeface="Helvetica"/>
                <a:cs typeface="Helvetica"/>
              </a:rPr>
              <a:t> with regards to energy consumption</a:t>
            </a:r>
            <a:endParaRPr lang="en-US" sz="2000" dirty="0">
              <a:latin typeface="Helvetica"/>
              <a:cs typeface="Helvetica"/>
            </a:endParaRPr>
          </a:p>
        </p:txBody>
      </p:sp>
      <p:pic>
        <p:nvPicPr>
          <p:cNvPr id="6" name="Picture 5" descr="My Energy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029" y="2253944"/>
            <a:ext cx="6548248" cy="41601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117" y="2507944"/>
            <a:ext cx="215091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HOMEPAGE</a:t>
            </a:r>
          </a:p>
          <a:p>
            <a:r>
              <a:rPr lang="en-US" dirty="0" smtClean="0"/>
              <a:t>Demonstrating  how</a:t>
            </a:r>
          </a:p>
          <a:p>
            <a:r>
              <a:rPr lang="en-US" dirty="0" smtClean="0"/>
              <a:t>data and dashboards</a:t>
            </a:r>
          </a:p>
          <a:p>
            <a:r>
              <a:rPr lang="en-US" dirty="0" smtClean="0"/>
              <a:t>can reveals insights</a:t>
            </a:r>
          </a:p>
          <a:p>
            <a:r>
              <a:rPr lang="en-US" dirty="0" smtClean="0"/>
              <a:t>and drive action</a:t>
            </a:r>
          </a:p>
          <a:p>
            <a:r>
              <a:rPr lang="en-US" dirty="0" smtClean="0"/>
              <a:t>to reduce energy</a:t>
            </a:r>
          </a:p>
          <a:p>
            <a:r>
              <a:rPr lang="en-US" dirty="0" smtClean="0"/>
              <a:t>use.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84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My Energy (2)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959" r="-10959"/>
          <a:stretch>
            <a:fillRect/>
          </a:stretch>
        </p:blipFill>
        <p:spPr>
          <a:xfrm>
            <a:off x="71397" y="1813279"/>
            <a:ext cx="9279709" cy="4673490"/>
          </a:xfrm>
        </p:spPr>
      </p:pic>
      <p:sp>
        <p:nvSpPr>
          <p:cNvPr id="5" name="TextBox 4"/>
          <p:cNvSpPr txBox="1"/>
          <p:nvPr/>
        </p:nvSpPr>
        <p:spPr>
          <a:xfrm>
            <a:off x="750277" y="889949"/>
            <a:ext cx="80714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INTERACTIVE DASHBOARD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customisable</a:t>
            </a:r>
            <a:r>
              <a:rPr lang="en-US" dirty="0" smtClean="0"/>
              <a:t>, interactive dashboard that’s available to all employees that displays </a:t>
            </a:r>
          </a:p>
          <a:p>
            <a:r>
              <a:rPr lang="en-US" dirty="0" smtClean="0"/>
              <a:t>energy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560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y Energy (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85" y="1518641"/>
            <a:ext cx="8234901" cy="5114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595311"/>
            <a:ext cx="80224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LEADERBOARD</a:t>
            </a:r>
          </a:p>
          <a:p>
            <a:r>
              <a:rPr lang="en-US" dirty="0" smtClean="0"/>
              <a:t>Measuring success against other </a:t>
            </a:r>
            <a:r>
              <a:rPr lang="en-US" dirty="0" err="1" smtClean="0"/>
              <a:t>organisations</a:t>
            </a:r>
            <a:r>
              <a:rPr lang="en-US" dirty="0" smtClean="0"/>
              <a:t> in Leeds, </a:t>
            </a:r>
            <a:r>
              <a:rPr lang="en-US" dirty="0" err="1" smtClean="0"/>
              <a:t>encourageing</a:t>
            </a:r>
            <a:r>
              <a:rPr lang="en-US" dirty="0" smtClean="0"/>
              <a:t> a friendly yet</a:t>
            </a:r>
          </a:p>
          <a:p>
            <a:r>
              <a:rPr lang="en-US" dirty="0" smtClean="0"/>
              <a:t>Competitive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0725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Picture 1" descr="My Energy (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5" y="1373443"/>
            <a:ext cx="8518770" cy="51784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4653" y="460831"/>
            <a:ext cx="88893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LIVE FEED, INTERACTIVE MAP and MOBILE UPDATES</a:t>
            </a:r>
          </a:p>
          <a:p>
            <a:r>
              <a:rPr lang="en-US" dirty="0" smtClean="0"/>
              <a:t>Prototyping a live feed that displays energy consumption every half-hour. Traffic light system</a:t>
            </a:r>
          </a:p>
          <a:p>
            <a:r>
              <a:rPr lang="en-US" dirty="0" smtClean="0"/>
              <a:t>reveals severity and sends an automatic mobile update when red.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155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Screen Shot 2015-08-26 at 15.35.23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86" r="-8886"/>
          <a:stretch>
            <a:fillRect/>
          </a:stretch>
        </p:blipFill>
        <p:spPr>
          <a:xfrm>
            <a:off x="-273538" y="1228969"/>
            <a:ext cx="9417538" cy="4984262"/>
          </a:xfrm>
        </p:spPr>
      </p:pic>
      <p:sp>
        <p:nvSpPr>
          <p:cNvPr id="5" name="TextBox 4"/>
          <p:cNvSpPr txBox="1"/>
          <p:nvPr/>
        </p:nvSpPr>
        <p:spPr>
          <a:xfrm>
            <a:off x="449384" y="410476"/>
            <a:ext cx="83482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WORKING PROTOTYPE OF ENERGY DASHBOARD</a:t>
            </a:r>
          </a:p>
          <a:p>
            <a:r>
              <a:rPr lang="en-US" dirty="0" smtClean="0"/>
              <a:t>Prototyping a working dashboard to demonstrate how My Energy works in practice. An</a:t>
            </a:r>
          </a:p>
          <a:p>
            <a:r>
              <a:rPr lang="en-US" dirty="0" smtClean="0"/>
              <a:t>energy </a:t>
            </a:r>
            <a:r>
              <a:rPr lang="en-US" dirty="0" err="1" smtClean="0"/>
              <a:t>heatmap</a:t>
            </a:r>
            <a:r>
              <a:rPr lang="en-US" dirty="0" smtClean="0"/>
              <a:t> shows that energy consumption is lower while higher in winter.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96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118</Words>
  <Application>Microsoft Macintosh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MY ENERGY DASHBOARD LCC Energy Innovation Lab Interactive Dashboard, Live (Half-Hourly) Feed and Real-Time Mobile Updates to encourage employees and organisations to change their behaviour with regards to energy consumption</vt:lpstr>
      <vt:lpstr>PowerPoint Presentation</vt:lpstr>
      <vt:lpstr>PowerPoint Presentation</vt:lpstr>
      <vt:lpstr>PowerPoint Presentation</vt:lpstr>
      <vt:lpstr>PowerPoint Presentation</vt:lpstr>
    </vt:vector>
  </TitlesOfParts>
  <Company>Graphic News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Bolton</dc:creator>
  <cp:lastModifiedBy>Liam Bolton</cp:lastModifiedBy>
  <cp:revision>4</cp:revision>
  <dcterms:created xsi:type="dcterms:W3CDTF">2015-08-24T15:46:59Z</dcterms:created>
  <dcterms:modified xsi:type="dcterms:W3CDTF">2015-08-26T14:50:29Z</dcterms:modified>
</cp:coreProperties>
</file>